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65" r:id="rId2"/>
    <p:sldId id="256" r:id="rId3"/>
    <p:sldId id="266" r:id="rId4"/>
    <p:sldId id="383" r:id="rId5"/>
    <p:sldId id="429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605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  <p:sldId id="543" r:id="rId23"/>
    <p:sldId id="544" r:id="rId24"/>
    <p:sldId id="546" r:id="rId25"/>
    <p:sldId id="547" r:id="rId26"/>
    <p:sldId id="604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62" r:id="rId42"/>
    <p:sldId id="563" r:id="rId43"/>
    <p:sldId id="564" r:id="rId44"/>
    <p:sldId id="565" r:id="rId45"/>
    <p:sldId id="567" r:id="rId46"/>
    <p:sldId id="569" r:id="rId47"/>
    <p:sldId id="570" r:id="rId48"/>
    <p:sldId id="572" r:id="rId49"/>
    <p:sldId id="573" r:id="rId50"/>
    <p:sldId id="574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584" r:id="rId61"/>
    <p:sldId id="585" r:id="rId62"/>
    <p:sldId id="586" r:id="rId63"/>
    <p:sldId id="587" r:id="rId64"/>
    <p:sldId id="592" r:id="rId65"/>
    <p:sldId id="588" r:id="rId66"/>
    <p:sldId id="589" r:id="rId67"/>
    <p:sldId id="590" r:id="rId68"/>
    <p:sldId id="593" r:id="rId69"/>
    <p:sldId id="594" r:id="rId70"/>
    <p:sldId id="595" r:id="rId71"/>
    <p:sldId id="596" r:id="rId72"/>
    <p:sldId id="597" r:id="rId73"/>
    <p:sldId id="598" r:id="rId74"/>
    <p:sldId id="385" r:id="rId7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8898" autoAdjust="0"/>
  </p:normalViewPr>
  <p:slideViewPr>
    <p:cSldViewPr>
      <p:cViewPr varScale="1">
        <p:scale>
          <a:sx n="58" d="100"/>
          <a:sy n="58" d="100"/>
        </p:scale>
        <p:origin x="78" y="3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시스템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리눅스 커널 </a:t>
            </a:r>
            <a:r>
              <a:rPr lang="en-US" altLang="ko-KR" dirty="0"/>
              <a:t>(Linux Kernel) </a:t>
            </a:r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년대에 개발된 무료 운영 체제인 리눅스의 핵심 </a:t>
            </a:r>
            <a:r>
              <a:rPr lang="ko-KR" altLang="en-US" dirty="0" smtClean="0"/>
              <a:t>부분</a:t>
            </a:r>
            <a:endParaRPr lang="ko-KR" altLang="en-US" dirty="0"/>
          </a:p>
          <a:p>
            <a:r>
              <a:rPr lang="ko-KR" altLang="en-US" dirty="0"/>
              <a:t>라이브러리 </a:t>
            </a:r>
            <a:r>
              <a:rPr lang="en-US" altLang="ko-KR" dirty="0"/>
              <a:t>(Library)</a:t>
            </a:r>
          </a:p>
          <a:p>
            <a:pPr lvl="1"/>
            <a:r>
              <a:rPr lang="ko-KR" altLang="en-US" dirty="0"/>
              <a:t>소프트웨어 개발의 생산성을 높이고자 미리 작성해놓은 코드의 </a:t>
            </a:r>
            <a:r>
              <a:rPr lang="ko-KR" altLang="en-US" dirty="0" smtClean="0"/>
              <a:t>집합</a:t>
            </a:r>
            <a:endParaRPr lang="ko-KR" altLang="en-US" dirty="0"/>
          </a:p>
          <a:p>
            <a:r>
              <a:rPr lang="ko-KR" altLang="en-US" dirty="0"/>
              <a:t>안드로이드 런타임 </a:t>
            </a:r>
            <a:r>
              <a:rPr lang="en-US" altLang="ko-KR" dirty="0"/>
              <a:t>(Android Runtime)</a:t>
            </a:r>
          </a:p>
          <a:p>
            <a:pPr lvl="1"/>
            <a:r>
              <a:rPr lang="ko-KR" altLang="en-US" dirty="0"/>
              <a:t>자바 언어로 개발된 코드를 실행하기 위한 가상 머신</a:t>
            </a:r>
            <a:r>
              <a:rPr lang="en-US" altLang="ko-KR" dirty="0"/>
              <a:t>Virtual </a:t>
            </a:r>
            <a:r>
              <a:rPr lang="en-US" altLang="ko-KR" dirty="0" smtClean="0"/>
              <a:t>Machine</a:t>
            </a:r>
            <a:endParaRPr lang="en-US" altLang="ko-KR" dirty="0"/>
          </a:p>
          <a:p>
            <a:r>
              <a:rPr lang="ko-KR" altLang="en-US" dirty="0"/>
              <a:t>애플리케이션 프레임워크 </a:t>
            </a:r>
            <a:r>
              <a:rPr lang="en-US" altLang="ko-KR" dirty="0"/>
              <a:t>(Application Framework)</a:t>
            </a:r>
          </a:p>
          <a:p>
            <a:pPr lvl="1"/>
            <a:r>
              <a:rPr lang="ko-KR" altLang="en-US" dirty="0"/>
              <a:t>안드로이드 시스템의 핵심적인 서비스로 구성</a:t>
            </a:r>
          </a:p>
          <a:p>
            <a:pPr lvl="1"/>
            <a:r>
              <a:rPr lang="ko-KR" altLang="en-US" dirty="0"/>
              <a:t>대부분 자바 언어로 </a:t>
            </a:r>
            <a:r>
              <a:rPr lang="ko-KR" altLang="en-US" dirty="0" smtClean="0"/>
              <a:t>작성</a:t>
            </a:r>
            <a:endParaRPr lang="ko-KR" altLang="en-US" dirty="0"/>
          </a:p>
          <a:p>
            <a:r>
              <a:rPr lang="ko-KR" altLang="en-US" dirty="0"/>
              <a:t>애플리케이션 </a:t>
            </a:r>
            <a:r>
              <a:rPr lang="en-US" altLang="ko-KR" dirty="0"/>
              <a:t>(Application)</a:t>
            </a:r>
          </a:p>
          <a:p>
            <a:pPr lvl="1"/>
            <a:r>
              <a:rPr lang="ko-KR" altLang="en-US" dirty="0"/>
              <a:t>응용 프로그램이 존재하는 계층</a:t>
            </a:r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시스템에 내장된 앱과 사용자가 직접 설치하는 앱으로 나뉨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0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</a:t>
            </a:r>
            <a:r>
              <a:rPr lang="ko-KR" altLang="en-US" dirty="0" smtClean="0"/>
              <a:t>앱 개발 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 개발 방식</a:t>
            </a:r>
            <a:endParaRPr lang="en-US" altLang="ko-KR" dirty="0" smtClean="0"/>
          </a:p>
          <a:p>
            <a:pPr lvl="1"/>
            <a:r>
              <a:rPr lang="ko-KR" altLang="en-US" dirty="0"/>
              <a:t>안드로이드 </a:t>
            </a:r>
            <a:r>
              <a:rPr lang="en-US" altLang="ko-KR" dirty="0"/>
              <a:t>SDK(Software Development Kit)</a:t>
            </a:r>
            <a:r>
              <a:rPr lang="ko-KR" altLang="en-US" dirty="0"/>
              <a:t>는 필수이되 나머지는 선택 사항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앱 개발 절차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35" r="25485"/>
          <a:stretch/>
        </p:blipFill>
        <p:spPr>
          <a:xfrm>
            <a:off x="1043608" y="2200444"/>
            <a:ext cx="6224807" cy="1689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18" y="4893239"/>
            <a:ext cx="7461779" cy="9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/>
              <a:t>안드로이드 스튜디오로 앱 개발 시 구성 요소 간 상호 작용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앱 개발 절차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950921"/>
            <a:ext cx="6064318" cy="38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6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앱 개발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에뮬레이터</a:t>
            </a:r>
            <a:r>
              <a:rPr lang="en-US" altLang="ko-KR" dirty="0" smtClean="0"/>
              <a:t>(Emulator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ko-KR" altLang="en-US" dirty="0" smtClean="0"/>
              <a:t>디바이스</a:t>
            </a:r>
            <a:r>
              <a:rPr lang="en-US" altLang="ko-KR" dirty="0" smtClean="0"/>
              <a:t>(Device)</a:t>
            </a:r>
          </a:p>
          <a:p>
            <a:pPr lvl="1"/>
            <a:r>
              <a:rPr lang="ko-KR" altLang="en-US" dirty="0" smtClean="0"/>
              <a:t>안드로이드 스튜디오에서 개발한 앱 </a:t>
            </a:r>
            <a:r>
              <a:rPr lang="ko-KR" altLang="en-US" dirty="0" smtClean="0"/>
              <a:t>테스트</a:t>
            </a:r>
            <a:endParaRPr lang="en-US" altLang="ko-KR" dirty="0"/>
          </a:p>
          <a:p>
            <a:r>
              <a:rPr lang="en-US" altLang="ko-KR" dirty="0" err="1" smtClean="0"/>
              <a:t>adb</a:t>
            </a:r>
            <a:r>
              <a:rPr lang="en-US" altLang="ko-KR" dirty="0" smtClean="0"/>
              <a:t>(Android </a:t>
            </a:r>
            <a:r>
              <a:rPr lang="en-US" altLang="ko-KR" dirty="0"/>
              <a:t>Debug </a:t>
            </a:r>
            <a:r>
              <a:rPr lang="en-US" altLang="ko-KR" dirty="0" smtClean="0"/>
              <a:t>Bridge)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/>
              <a:t>안드로이드 스튜디오를 실행하면 </a:t>
            </a:r>
            <a:r>
              <a:rPr lang="ko-KR" altLang="en-US" dirty="0" smtClean="0"/>
              <a:t>자동으로 실행되어 </a:t>
            </a:r>
            <a:r>
              <a:rPr lang="en-US" altLang="ko-KR" dirty="0"/>
              <a:t>[</a:t>
            </a:r>
            <a:r>
              <a:rPr lang="ko-KR" altLang="en-US" dirty="0" smtClean="0"/>
              <a:t>에뮬레이터</a:t>
            </a:r>
            <a:r>
              <a:rPr lang="en-US" altLang="ko-KR" dirty="0"/>
              <a:t>/</a:t>
            </a:r>
            <a:r>
              <a:rPr lang="ko-KR" altLang="en-US" dirty="0"/>
              <a:t>디바이스</a:t>
            </a:r>
            <a:r>
              <a:rPr lang="en-US" altLang="ko-KR" dirty="0"/>
              <a:t>]</a:t>
            </a:r>
            <a:r>
              <a:rPr lang="ko-KR" altLang="en-US" dirty="0"/>
              <a:t>와의 연결을 </a:t>
            </a:r>
            <a:r>
              <a:rPr lang="ko-KR" altLang="en-US" dirty="0" smtClean="0"/>
              <a:t>관리</a:t>
            </a:r>
            <a:endParaRPr lang="en-US" altLang="ko-KR" dirty="0"/>
          </a:p>
          <a:p>
            <a:r>
              <a:rPr lang="en-US" altLang="ko-KR" dirty="0" err="1" smtClean="0"/>
              <a:t>adbd</a:t>
            </a:r>
            <a:r>
              <a:rPr lang="en-US" altLang="ko-KR" dirty="0" smtClean="0"/>
              <a:t>(Android </a:t>
            </a:r>
            <a:r>
              <a:rPr lang="en-US" altLang="ko-KR" dirty="0"/>
              <a:t>Debug Bridge </a:t>
            </a:r>
            <a:r>
              <a:rPr lang="en-US" altLang="ko-KR" dirty="0" smtClean="0"/>
              <a:t>Daemon)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/>
              <a:t>안드로이드 디바이스 내부에서 </a:t>
            </a:r>
            <a:r>
              <a:rPr lang="en-US" altLang="ko-KR" dirty="0" err="1"/>
              <a:t>adb</a:t>
            </a:r>
            <a:r>
              <a:rPr lang="en-US" altLang="ko-KR" dirty="0"/>
              <a:t> </a:t>
            </a:r>
            <a:r>
              <a:rPr lang="ko-KR" altLang="en-US" dirty="0"/>
              <a:t>서버와의 통신을 </a:t>
            </a:r>
            <a:r>
              <a:rPr lang="ko-KR" altLang="en-US" dirty="0" smtClean="0"/>
              <a:t>담당</a:t>
            </a:r>
            <a:endParaRPr lang="en-US" altLang="ko-KR" dirty="0"/>
          </a:p>
          <a:p>
            <a:r>
              <a:rPr lang="en-US" altLang="ko-KR" dirty="0" smtClean="0"/>
              <a:t>Run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안드로이드 플러그인</a:t>
            </a:r>
            <a:r>
              <a:rPr lang="en-US" altLang="ko-KR" dirty="0"/>
              <a:t>] → [</a:t>
            </a:r>
            <a:r>
              <a:rPr lang="en-US" altLang="ko-KR" dirty="0" err="1"/>
              <a:t>adb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] → [</a:t>
            </a:r>
            <a:r>
              <a:rPr lang="en-US" altLang="ko-KR" dirty="0" err="1"/>
              <a:t>adbd</a:t>
            </a:r>
            <a:r>
              <a:rPr lang="en-US" altLang="ko-KR" dirty="0"/>
              <a:t>] → [</a:t>
            </a:r>
            <a:r>
              <a:rPr lang="ko-KR" altLang="en-US" dirty="0"/>
              <a:t>에뮬레이터</a:t>
            </a:r>
            <a:r>
              <a:rPr lang="en-US" altLang="ko-KR" dirty="0"/>
              <a:t>/</a:t>
            </a:r>
            <a:r>
              <a:rPr lang="ko-KR" altLang="en-US" dirty="0"/>
              <a:t>디바이스</a:t>
            </a:r>
            <a:r>
              <a:rPr lang="en-US" altLang="ko-KR" dirty="0"/>
              <a:t>]</a:t>
            </a:r>
            <a:r>
              <a:rPr lang="ko-KR" altLang="en-US" dirty="0"/>
              <a:t>로 앱이 전송되어 설치 및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r>
              <a:rPr lang="ko-KR" altLang="en-US" dirty="0" err="1" smtClean="0"/>
              <a:t>디버거</a:t>
            </a:r>
            <a:r>
              <a:rPr lang="en-US" altLang="ko-KR" dirty="0" smtClean="0"/>
              <a:t>(Debugger)</a:t>
            </a:r>
          </a:p>
          <a:p>
            <a:pPr lvl="1"/>
            <a:r>
              <a:rPr lang="ko-KR" altLang="en-US" dirty="0" smtClean="0"/>
              <a:t>프로그램의 버그를 찾기 위한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앱을 직접 사용하거나 안드로이드 스튜디오에 내장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453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개발 환경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6" y="2132856"/>
            <a:ext cx="7008266" cy="1322314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스튜디오를 이용하여 </a:t>
            </a:r>
            <a:r>
              <a:rPr lang="ko-KR" altLang="en-US" dirty="0" smtClean="0"/>
              <a:t>앱 </a:t>
            </a:r>
            <a:r>
              <a:rPr lang="ko-KR" altLang="en-US" dirty="0"/>
              <a:t>개발하기 위한 환경 설정 </a:t>
            </a:r>
            <a:r>
              <a:rPr lang="ko-KR" altLang="en-US" dirty="0" smtClean="0"/>
              <a:t>절차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21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884110"/>
            <a:ext cx="8208912" cy="471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안드로이드 스튜디오 아카이브 </a:t>
            </a:r>
            <a:r>
              <a:rPr kumimoji="0" lang="ko-KR" altLang="en-US" dirty="0" smtClean="0"/>
              <a:t>사이트 방문</a:t>
            </a:r>
            <a:endParaRPr kumimoji="0" lang="ko-KR" altLang="en-US" dirty="0"/>
          </a:p>
          <a:p>
            <a:pPr lvl="1"/>
            <a:r>
              <a:rPr kumimoji="0" lang="en-US" altLang="ko-KR" dirty="0"/>
              <a:t>https://developer.android.com/studio/archive.html’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스튜디오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903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80928"/>
            <a:ext cx="4458013" cy="37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스튜디오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846266"/>
            <a:ext cx="8208912" cy="4751086"/>
          </a:xfrm>
        </p:spPr>
        <p:txBody>
          <a:bodyPr/>
          <a:lstStyle/>
          <a:p>
            <a:r>
              <a:rPr lang="ko-KR" altLang="en-US" dirty="0" smtClean="0"/>
              <a:t>안드로이드 스튜디오 다운로드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01" y="2379484"/>
            <a:ext cx="4437892" cy="3722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9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스튜디오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884110"/>
            <a:ext cx="8208912" cy="4713241"/>
          </a:xfrm>
        </p:spPr>
        <p:txBody>
          <a:bodyPr/>
          <a:lstStyle/>
          <a:p>
            <a:r>
              <a:rPr lang="ko-KR" altLang="en-US" smtClean="0"/>
              <a:t>안드로이드 스튜디오에 압축 풀기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2564904"/>
            <a:ext cx="7056784" cy="2372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9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2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스튜디오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884110"/>
            <a:ext cx="8208912" cy="4713241"/>
          </a:xfrm>
        </p:spPr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 smtClean="0"/>
              <a:t>스튜디오 설치 완료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4" y="2565951"/>
            <a:ext cx="7069876" cy="29012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9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9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en-US" altLang="ko-KR" dirty="0" smtClean="0"/>
              <a:t>32</a:t>
            </a:r>
            <a:r>
              <a:rPr lang="ko-KR" altLang="en-US" dirty="0"/>
              <a:t>비트 </a:t>
            </a:r>
            <a:r>
              <a:rPr lang="ko-KR" altLang="en-US" dirty="0" smtClean="0"/>
              <a:t>윈도우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:\</a:t>
            </a:r>
            <a:r>
              <a:rPr lang="en-US" altLang="ko-KR" dirty="0" smtClean="0"/>
              <a:t>Android\android-studio\bin\studio.exe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ko-KR" altLang="en-US" dirty="0" smtClean="0"/>
              <a:t>윈도우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:\Android\android-studio\bin\studio64.exe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ko-KR" altLang="en-US" dirty="0" err="1" smtClean="0"/>
              <a:t>설정값</a:t>
            </a:r>
            <a:r>
              <a:rPr lang="ko-KR" altLang="en-US" dirty="0" smtClean="0"/>
              <a:t> 여부 대화상자에 </a:t>
            </a:r>
            <a:r>
              <a:rPr lang="en-US" altLang="ko-KR" dirty="0" smtClean="0"/>
              <a:t>[OK]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917174"/>
            <a:ext cx="5483775" cy="25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smtClean="0"/>
              <a:t>앱 개발 시작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Next]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44" y="2420888"/>
            <a:ext cx="4393344" cy="38995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5"/>
          </a:xfrm>
        </p:spPr>
        <p:txBody>
          <a:bodyPr/>
          <a:lstStyle/>
          <a:p>
            <a:r>
              <a:rPr lang="ko-KR" altLang="en-US" dirty="0" smtClean="0"/>
              <a:t>설치 </a:t>
            </a:r>
            <a:r>
              <a:rPr lang="ko-KR" altLang="en-US" dirty="0" smtClean="0"/>
              <a:t>타입을 </a:t>
            </a:r>
            <a:r>
              <a:rPr lang="ko-KR" altLang="en-US" dirty="0"/>
              <a:t>‘</a:t>
            </a:r>
            <a:r>
              <a:rPr lang="en-US" altLang="ko-KR" dirty="0"/>
              <a:t>Custom’</a:t>
            </a:r>
            <a:r>
              <a:rPr lang="ko-KR" altLang="en-US" dirty="0"/>
              <a:t>으로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01" y="2348880"/>
            <a:ext cx="4570403" cy="41001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539552" y="184745"/>
            <a:ext cx="756084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02 </a:t>
            </a:r>
            <a:r>
              <a:rPr kumimoji="0" lang="ko-KR" altLang="en-US" dirty="0" smtClean="0"/>
              <a:t>개발 환경 설정 ▶ 안드로이드 </a:t>
            </a:r>
            <a:r>
              <a:rPr kumimoji="0" lang="en-US" altLang="ko-KR" dirty="0" smtClean="0"/>
              <a:t>SDK </a:t>
            </a:r>
            <a:r>
              <a:rPr kumimoji="0" lang="ko-KR" altLang="en-US" dirty="0" smtClean="0"/>
              <a:t>설치</a:t>
            </a:r>
            <a:r>
              <a:rPr kumimoji="0" lang="en-US" altLang="ko-KR" dirty="0" smtClean="0"/>
              <a:t>   </a:t>
            </a:r>
            <a:endParaRPr kumimoji="0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en-US" altLang="ko-KR" dirty="0" smtClean="0"/>
              <a:t>UI(User </a:t>
            </a:r>
            <a:r>
              <a:rPr lang="en-US" altLang="ko-KR" dirty="0"/>
              <a:t>Interface) </a:t>
            </a:r>
            <a:r>
              <a:rPr lang="ko-KR" altLang="en-US" dirty="0" smtClean="0"/>
              <a:t>테마 선택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4392488" cy="3899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0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en-US" altLang="ko-KR" dirty="0" smtClean="0"/>
              <a:t>C</a:t>
            </a:r>
            <a:r>
              <a:rPr lang="en-US" altLang="ko-KR" dirty="0"/>
              <a:t>:\Android\sdk </a:t>
            </a:r>
            <a:r>
              <a:rPr lang="ko-KR" altLang="en-US" dirty="0" smtClean="0"/>
              <a:t>폴더 만들고 위치 지정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44" y="2332650"/>
            <a:ext cx="3784742" cy="3337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332650"/>
            <a:ext cx="3776480" cy="36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6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ko-KR" altLang="en-US" dirty="0" smtClean="0"/>
              <a:t>기본값 </a:t>
            </a:r>
            <a:r>
              <a:rPr lang="ko-KR" altLang="en-US" dirty="0" smtClean="0"/>
              <a:t>선택하여 진행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8" y="2558324"/>
            <a:ext cx="3958041" cy="30168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3" y="3630535"/>
            <a:ext cx="3839875" cy="1995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Finish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61524"/>
            <a:ext cx="5023079" cy="3647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ko-KR" altLang="en-US" dirty="0"/>
              <a:t>스튜디오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5073275" cy="40718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" y="996115"/>
            <a:ext cx="9099997" cy="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8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r>
              <a:rPr kumimoji="0" lang="ko-KR" altLang="en-US" dirty="0" err="1"/>
              <a:t>윈도우즈의</a:t>
            </a:r>
            <a:r>
              <a:rPr kumimoji="0" lang="ko-KR" altLang="en-US" dirty="0"/>
              <a:t> 시작 </a:t>
            </a:r>
            <a:r>
              <a:rPr kumimoji="0" lang="ko-KR" altLang="en-US" dirty="0" smtClean="0"/>
              <a:t>메뉴 ▶ </a:t>
            </a:r>
            <a:r>
              <a:rPr kumimoji="0" lang="en-US" altLang="ko-KR" dirty="0"/>
              <a:t>[</a:t>
            </a:r>
            <a:r>
              <a:rPr kumimoji="0" lang="ko-KR" altLang="en-US" dirty="0"/>
              <a:t>제어판</a:t>
            </a:r>
            <a:r>
              <a:rPr kumimoji="0" lang="en-US" altLang="ko-KR" dirty="0"/>
              <a:t>]-[</a:t>
            </a:r>
            <a:r>
              <a:rPr kumimoji="0" lang="ko-KR" altLang="en-US" dirty="0"/>
              <a:t>시스템</a:t>
            </a:r>
            <a:r>
              <a:rPr kumimoji="0" lang="en-US" altLang="ko-KR" dirty="0"/>
              <a:t>]-[</a:t>
            </a:r>
            <a:r>
              <a:rPr kumimoji="0" lang="ko-KR" altLang="en-US" dirty="0"/>
              <a:t>고급 시스템 설정</a:t>
            </a:r>
            <a:r>
              <a:rPr kumimoji="0" lang="en-US" altLang="ko-KR" dirty="0"/>
              <a:t>]-[</a:t>
            </a:r>
            <a:r>
              <a:rPr kumimoji="0" lang="ko-KR" altLang="en-US" dirty="0"/>
              <a:t>고급</a:t>
            </a:r>
            <a:r>
              <a:rPr kumimoji="0" lang="en-US" altLang="ko-KR" dirty="0"/>
              <a:t>]-[</a:t>
            </a:r>
            <a:r>
              <a:rPr kumimoji="0" lang="ko-KR" altLang="en-US" dirty="0"/>
              <a:t>환경 변수</a:t>
            </a:r>
            <a:r>
              <a:rPr kumimoji="0" lang="en-US" altLang="ko-KR" dirty="0" smtClean="0"/>
              <a:t>…]</a:t>
            </a:r>
          </a:p>
          <a:p>
            <a:r>
              <a:rPr kumimoji="0" lang="ko-KR" altLang="en-US" dirty="0"/>
              <a:t>현재 로그인 사용자의 환경 변수를 </a:t>
            </a:r>
            <a:r>
              <a:rPr kumimoji="0" lang="ko-KR" altLang="en-US" dirty="0" smtClean="0"/>
              <a:t>수정 </a:t>
            </a:r>
            <a:endParaRPr kumimoji="0"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971600" y="2742294"/>
            <a:ext cx="4075881" cy="39270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" y="980728"/>
            <a:ext cx="9119295" cy="8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9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안드로이드 </a:t>
            </a:r>
            <a:r>
              <a:rPr lang="en-US" altLang="ko-KR" dirty="0"/>
              <a:t>SDK </a:t>
            </a:r>
            <a:r>
              <a:rPr lang="ko-KR" altLang="en-US" dirty="0"/>
              <a:t>설치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5" y="980728"/>
            <a:ext cx="9119295" cy="8423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r>
              <a:rPr kumimoji="0" lang="en-US" altLang="ko-KR" dirty="0"/>
              <a:t>[</a:t>
            </a:r>
            <a:r>
              <a:rPr kumimoji="0" lang="ko-KR" altLang="en-US" dirty="0"/>
              <a:t>새로 만들기</a:t>
            </a:r>
            <a:r>
              <a:rPr kumimoji="0" lang="en-US" altLang="ko-KR" dirty="0"/>
              <a:t>…]</a:t>
            </a:r>
            <a:r>
              <a:rPr kumimoji="0" lang="ko-KR" altLang="en-US" dirty="0"/>
              <a:t>를 클릭하여 환경 변수를 </a:t>
            </a:r>
            <a:r>
              <a:rPr kumimoji="0" lang="ko-KR" altLang="en-US" dirty="0" smtClean="0"/>
              <a:t>추가</a:t>
            </a:r>
            <a:r>
              <a:rPr kumimoji="0" lang="en-US" altLang="ko-KR" dirty="0" smtClean="0"/>
              <a:t> </a:t>
            </a:r>
          </a:p>
          <a:p>
            <a:r>
              <a:rPr kumimoji="0" lang="ko-KR" altLang="en-US" dirty="0" smtClean="0"/>
              <a:t>혹은 </a:t>
            </a:r>
            <a:r>
              <a:rPr kumimoji="0" lang="en-US" altLang="ko-KR" dirty="0"/>
              <a:t>[</a:t>
            </a:r>
            <a:r>
              <a:rPr kumimoji="0" lang="ko-KR" altLang="en-US" dirty="0"/>
              <a:t>편집</a:t>
            </a:r>
            <a:r>
              <a:rPr kumimoji="0" lang="en-US" altLang="ko-KR" dirty="0"/>
              <a:t>…]</a:t>
            </a:r>
            <a:r>
              <a:rPr kumimoji="0" lang="ko-KR" altLang="en-US" dirty="0"/>
              <a:t>을 클릭하여 </a:t>
            </a:r>
            <a:r>
              <a:rPr kumimoji="0" lang="ko-KR" altLang="en-US" dirty="0" err="1"/>
              <a:t>기존값</a:t>
            </a:r>
            <a:r>
              <a:rPr kumimoji="0" lang="ko-KR" altLang="en-US" dirty="0"/>
              <a:t> </a:t>
            </a:r>
            <a:r>
              <a:rPr kumimoji="0" lang="ko-KR" altLang="en-US" dirty="0" smtClean="0"/>
              <a:t>변경</a:t>
            </a:r>
            <a:endParaRPr kumimoji="0" lang="en-US" altLang="ko-KR" dirty="0" smtClean="0"/>
          </a:p>
          <a:p>
            <a:endParaRPr kumimoji="0" lang="en-US" altLang="ko-KR" dirty="0"/>
          </a:p>
          <a:p>
            <a:r>
              <a:rPr kumimoji="0" lang="ko-KR" altLang="en-US" dirty="0" smtClean="0"/>
              <a:t>권장 환경 변수 이름과 값</a:t>
            </a:r>
            <a:endParaRPr kumimoji="0" lang="en-US" altLang="ko-KR" dirty="0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73016"/>
            <a:ext cx="6544588" cy="2181529"/>
          </a:xfrm>
        </p:spPr>
      </p:pic>
    </p:spTree>
    <p:extLst>
      <p:ext uri="{BB962C8B-B14F-4D97-AF65-F5344CB8AC3E}">
        <p14:creationId xmlns:p14="http://schemas.microsoft.com/office/powerpoint/2010/main" val="413131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980728"/>
            <a:ext cx="8867775" cy="81915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99878"/>
            <a:ext cx="8208912" cy="4797474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 smtClean="0"/>
              <a:t>단계적으로 </a:t>
            </a:r>
            <a:r>
              <a:rPr lang="ko-KR" altLang="en-US" dirty="0" smtClean="0"/>
              <a:t>만들기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7" y="2374365"/>
            <a:ext cx="5291806" cy="36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5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01 </a:t>
            </a:r>
            <a:r>
              <a:rPr lang="ko-KR" altLang="en-US" b="1" dirty="0">
                <a:latin typeface="맑은 고딕" panose="020B0503020000020004" pitchFamily="50" charset="-127"/>
              </a:rPr>
              <a:t>안드로이드란</a:t>
            </a:r>
            <a:r>
              <a:rPr lang="en-US" altLang="ko-KR" b="1" dirty="0">
                <a:latin typeface="맑은 고딕" panose="020B0503020000020004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>
                <a:latin typeface="맑은 고딕" panose="020B0503020000020004" pitchFamily="50" charset="-127"/>
              </a:rPr>
              <a:t>개발 환경 설정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03 </a:t>
            </a:r>
            <a:r>
              <a:rPr lang="ko-KR" altLang="en-US" b="1" dirty="0">
                <a:latin typeface="맑은 고딕" panose="020B0503020000020004" pitchFamily="50" charset="-127"/>
              </a:rPr>
              <a:t>프로젝트 구조 분석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04 </a:t>
            </a:r>
            <a:r>
              <a:rPr lang="ko-KR" altLang="en-US" b="1" dirty="0">
                <a:latin typeface="맑은 고딕" panose="020B0503020000020004" pitchFamily="50" charset="-127"/>
              </a:rPr>
              <a:t>안드로이드 스튜디오 기초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5"/>
          <p:cNvSpPr>
            <a:spLocks noGrp="1"/>
          </p:cNvSpPr>
          <p:nvPr>
            <p:ph idx="10"/>
          </p:nvPr>
        </p:nvSpPr>
        <p:spPr>
          <a:xfrm>
            <a:off x="539552" y="1799878"/>
            <a:ext cx="8208912" cy="4797474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 smtClean="0"/>
              <a:t>단계적으로 </a:t>
            </a:r>
            <a:r>
              <a:rPr lang="ko-KR" altLang="en-US" dirty="0" smtClean="0"/>
              <a:t>만들기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프로젝트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980728"/>
            <a:ext cx="8867775" cy="819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02" y="2403301"/>
            <a:ext cx="5743830" cy="41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프로젝트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980728"/>
            <a:ext cx="8867775" cy="819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2082502"/>
            <a:ext cx="79819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8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프로젝트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980728"/>
            <a:ext cx="8867775" cy="81915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99878"/>
            <a:ext cx="8208912" cy="4797474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생성 직후 안드로이드 스튜디오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48880"/>
            <a:ext cx="73818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10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</a:t>
            </a:r>
            <a:r>
              <a:rPr lang="ko-KR" altLang="en-US" dirty="0" smtClean="0"/>
              <a:t>앱 설치와 제거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en-US" altLang="ko-KR" dirty="0" smtClean="0"/>
              <a:t>[Create </a:t>
            </a:r>
            <a:r>
              <a:rPr lang="en-US" altLang="ko-KR" dirty="0"/>
              <a:t>Virtual Device…]</a:t>
            </a:r>
            <a:r>
              <a:rPr lang="ko-KR" altLang="en-US" dirty="0"/>
              <a:t>를 클릭하여 다음 화면으로 </a:t>
            </a:r>
            <a:r>
              <a:rPr lang="ko-KR" altLang="en-US" dirty="0" smtClean="0"/>
              <a:t>진행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4965"/>
          <a:stretch/>
        </p:blipFill>
        <p:spPr>
          <a:xfrm>
            <a:off x="971600" y="2468456"/>
            <a:ext cx="3933340" cy="1806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46488"/>
          <a:stretch/>
        </p:blipFill>
        <p:spPr>
          <a:xfrm>
            <a:off x="988090" y="4449454"/>
            <a:ext cx="3933340" cy="21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en-US" altLang="ko-KR" dirty="0" smtClean="0"/>
              <a:t>Nexus </a:t>
            </a:r>
            <a:r>
              <a:rPr lang="en-US" altLang="ko-KR" dirty="0" smtClean="0"/>
              <a:t>S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93730"/>
            <a:ext cx="4976986" cy="3581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6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설치가 </a:t>
            </a:r>
            <a:r>
              <a:rPr lang="ko-KR" altLang="en-US" dirty="0"/>
              <a:t>끝나면 </a:t>
            </a:r>
            <a:r>
              <a:rPr lang="en-US" altLang="ko-KR" dirty="0"/>
              <a:t>[Next]</a:t>
            </a:r>
            <a:r>
              <a:rPr lang="ko-KR" altLang="en-US" dirty="0"/>
              <a:t>를 클릭하여 다음 화면으로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4844207" cy="36347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64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en-US" altLang="ko-KR" dirty="0" smtClean="0"/>
              <a:t>AVD </a:t>
            </a:r>
            <a:r>
              <a:rPr lang="ko-KR" altLang="en-US" dirty="0" smtClean="0"/>
              <a:t>세부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21" y="2420888"/>
            <a:ext cx="4695999" cy="3452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6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5"/>
          <p:cNvSpPr txBox="1">
            <a:spLocks/>
          </p:cNvSpPr>
          <p:nvPr/>
        </p:nvSpPr>
        <p:spPr bwMode="auto">
          <a:xfrm>
            <a:off x="539552" y="1771264"/>
            <a:ext cx="8208912" cy="482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 smtClean="0"/>
              <a:t>AVD </a:t>
            </a:r>
            <a:r>
              <a:rPr kumimoji="0" lang="ko-KR" altLang="en-US" sz="2000" dirty="0" smtClean="0"/>
              <a:t>세부 설정 </a:t>
            </a:r>
            <a:r>
              <a:rPr kumimoji="0" lang="ko-KR" altLang="en-US" sz="2000" dirty="0" smtClean="0"/>
              <a:t>화면</a:t>
            </a:r>
            <a:endParaRPr kumimoji="0" lang="en-US" altLang="ko-KR" sz="20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8" y="2420888"/>
            <a:ext cx="4787730" cy="3746349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4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에뮬레이터 실행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9" y="2460283"/>
            <a:ext cx="6981825" cy="344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14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실행 </a:t>
            </a:r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66325"/>
            <a:ext cx="5904656" cy="4331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8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/>
              <a:t>안드로이드 시스템 구조를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/>
              <a:t>안드로이드 개발 환경을 설정한다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/>
              <a:t>안드로이드 앱 프로젝트를 분석한다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/>
              <a:t>안드로이드 스튜디오 사용법을 파악한다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시스템 </a:t>
            </a:r>
            <a:r>
              <a:rPr lang="ko-KR" altLang="en-US" dirty="0" smtClean="0"/>
              <a:t>기본 </a:t>
            </a:r>
            <a:r>
              <a:rPr lang="ko-KR" altLang="en-US" dirty="0" smtClean="0"/>
              <a:t>언어 </a:t>
            </a:r>
            <a:r>
              <a:rPr lang="ko-KR" altLang="en-US" dirty="0" smtClean="0"/>
              <a:t>한국어로 </a:t>
            </a:r>
            <a:r>
              <a:rPr lang="ko-KR" altLang="en-US" dirty="0" smtClean="0"/>
              <a:t>변경하기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396"/>
          <a:stretch/>
        </p:blipFill>
        <p:spPr>
          <a:xfrm>
            <a:off x="872098" y="2384108"/>
            <a:ext cx="4211664" cy="36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323528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표시된 </a:t>
            </a:r>
            <a:r>
              <a:rPr lang="ko-KR" altLang="en-US" dirty="0" smtClean="0"/>
              <a:t>항목으로 들어가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대한민국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선택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3498" y="2802550"/>
            <a:ext cx="9020154" cy="3074722"/>
            <a:chOff x="93498" y="2802550"/>
            <a:chExt cx="8438942" cy="28766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3200" y="2811205"/>
              <a:ext cx="5033543" cy="285004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67827"/>
            <a:stretch/>
          </p:blipFill>
          <p:spPr>
            <a:xfrm>
              <a:off x="93498" y="2802550"/>
              <a:ext cx="1602473" cy="285869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r="67153"/>
            <a:stretch/>
          </p:blipFill>
          <p:spPr>
            <a:xfrm>
              <a:off x="6876256" y="2811205"/>
              <a:ext cx="1656184" cy="286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26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846"/>
          <a:stretch/>
        </p:blipFill>
        <p:spPr>
          <a:xfrm>
            <a:off x="819259" y="2780928"/>
            <a:ext cx="4760853" cy="403244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7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‘</a:t>
            </a:r>
            <a:r>
              <a:rPr lang="ko-KR" altLang="en-US" dirty="0"/>
              <a:t>한국어</a:t>
            </a:r>
            <a:r>
              <a:rPr lang="en-US" altLang="ko-KR" dirty="0"/>
              <a:t>(</a:t>
            </a:r>
            <a:r>
              <a:rPr lang="ko-KR" altLang="en-US" dirty="0"/>
              <a:t>대한민국</a:t>
            </a:r>
            <a:r>
              <a:rPr lang="en-US" altLang="ko-KR" dirty="0"/>
              <a:t>)’</a:t>
            </a:r>
            <a:r>
              <a:rPr lang="ko-KR" altLang="en-US" dirty="0"/>
              <a:t>을 드래그하여 맨 위로 </a:t>
            </a:r>
            <a:r>
              <a:rPr lang="ko-KR" altLang="en-US" dirty="0" smtClean="0"/>
              <a:t>끌어올리기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시스템 기본 언어가 한국어로 </a:t>
            </a:r>
            <a:r>
              <a:rPr lang="ko-KR" altLang="en-US" dirty="0" smtClean="0"/>
              <a:t>변경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맞춤법 검사기 </a:t>
            </a:r>
            <a:r>
              <a:rPr lang="ko-KR" altLang="en-US" dirty="0"/>
              <a:t>해제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00845"/>
            <a:ext cx="4810925" cy="4340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3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err="1" smtClean="0"/>
              <a:t>표준시간대</a:t>
            </a:r>
            <a:r>
              <a:rPr lang="ko-KR" altLang="en-US" dirty="0" smtClean="0"/>
              <a:t> </a:t>
            </a:r>
            <a:r>
              <a:rPr lang="ko-KR" altLang="en-US" dirty="0" smtClean="0"/>
              <a:t>변경하기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0888"/>
            <a:ext cx="4562914" cy="4248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41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71264"/>
            <a:ext cx="8208912" cy="4826088"/>
          </a:xfrm>
        </p:spPr>
        <p:txBody>
          <a:bodyPr/>
          <a:lstStyle/>
          <a:p>
            <a:r>
              <a:rPr lang="ko-KR" altLang="en-US" dirty="0" smtClean="0"/>
              <a:t>인식된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카드의 사용 방식 결정하기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2" y="2576800"/>
            <a:ext cx="4229901" cy="3713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980728"/>
            <a:ext cx="8927976" cy="790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44" y="2653537"/>
            <a:ext cx="4138021" cy="3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71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826938"/>
            <a:ext cx="8208912" cy="4770413"/>
          </a:xfrm>
        </p:spPr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앱을 설치하고 </a:t>
            </a:r>
            <a:r>
              <a:rPr lang="ko-KR" altLang="en-US" dirty="0" smtClean="0"/>
              <a:t>실행하기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80729"/>
            <a:ext cx="9144000" cy="846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28712"/>
            <a:ext cx="5040560" cy="33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5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539552" y="1826938"/>
            <a:ext cx="8208912" cy="477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 smtClean="0"/>
              <a:t>Hello </a:t>
            </a:r>
            <a:r>
              <a:rPr kumimoji="0" lang="ko-KR" altLang="en-US" sz="2000" dirty="0" smtClean="0"/>
              <a:t>앱을 </a:t>
            </a:r>
            <a:r>
              <a:rPr kumimoji="0" lang="ko-KR" altLang="en-US" sz="2000" dirty="0" smtClean="0"/>
              <a:t>제거하기</a:t>
            </a: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개발 환경 설정 ▶ 앱 설치와 제거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98607"/>
            <a:ext cx="5727854" cy="3427075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0729"/>
            <a:ext cx="9144000" cy="8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3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프로젝트 구조 분석 ▶ 프로젝트 구성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프로젝트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매니페스트</a:t>
            </a:r>
            <a:r>
              <a:rPr lang="ko-KR" altLang="en-US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리소스로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툴에 따라 달라지는 설정 파일을 포함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45805"/>
            <a:ext cx="4824536" cy="44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98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프로젝트 구성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412776"/>
            <a:ext cx="8877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9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안드로이드란</a:t>
            </a:r>
            <a:r>
              <a:rPr lang="en-US" altLang="ko-KR" dirty="0" smtClean="0"/>
              <a:t>? </a:t>
            </a:r>
            <a:r>
              <a:rPr lang="ko-KR" altLang="en-US" dirty="0"/>
              <a:t>▶ 버전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712968" cy="3312368"/>
          </a:xfrm>
        </p:spPr>
        <p:txBody>
          <a:bodyPr/>
          <a:lstStyle/>
          <a:p>
            <a:r>
              <a:rPr lang="ko-KR" altLang="en-US" dirty="0"/>
              <a:t>안드로이드</a:t>
            </a:r>
            <a:r>
              <a:rPr lang="en-US" altLang="ko-KR" dirty="0"/>
              <a:t>(Android)</a:t>
            </a:r>
          </a:p>
          <a:p>
            <a:pPr lvl="1"/>
            <a:r>
              <a:rPr lang="ko-KR" altLang="en-US" dirty="0"/>
              <a:t>전 세계에서 가장 많이 사용되는 모바일 운영 체제</a:t>
            </a:r>
          </a:p>
          <a:p>
            <a:pPr lvl="1"/>
            <a:r>
              <a:rPr lang="en-US" altLang="ko-KR" dirty="0"/>
              <a:t>2003</a:t>
            </a:r>
            <a:r>
              <a:rPr lang="ko-KR" altLang="en-US" dirty="0"/>
              <a:t>년에 설립된 소프트웨어 </a:t>
            </a:r>
            <a:r>
              <a:rPr lang="ko-KR" altLang="en-US" dirty="0" smtClean="0"/>
              <a:t>업체 </a:t>
            </a:r>
            <a:r>
              <a:rPr lang="ko-KR" altLang="en-US" dirty="0"/>
              <a:t>안드로이드</a:t>
            </a:r>
            <a:r>
              <a:rPr lang="en-US" altLang="ko-KR" dirty="0"/>
              <a:t>(Android Incorporation)</a:t>
            </a:r>
            <a:r>
              <a:rPr lang="ko-KR" altLang="en-US" dirty="0"/>
              <a:t>에서 </a:t>
            </a:r>
            <a:r>
              <a:rPr lang="ko-KR" altLang="en-US" dirty="0" smtClean="0"/>
              <a:t>개발 시작</a:t>
            </a:r>
            <a:endParaRPr lang="ko-KR" altLang="en-US" dirty="0"/>
          </a:p>
          <a:p>
            <a:pPr lvl="1"/>
            <a:r>
              <a:rPr lang="en-US" altLang="ko-KR" dirty="0"/>
              <a:t>2005</a:t>
            </a:r>
            <a:r>
              <a:rPr lang="ko-KR" altLang="en-US" dirty="0"/>
              <a:t>년 구글이 </a:t>
            </a:r>
            <a:r>
              <a:rPr lang="ko-KR" altLang="en-US" dirty="0" smtClean="0"/>
              <a:t>인수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안드로이드의 버전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1.0</a:t>
            </a:r>
            <a:r>
              <a:rPr lang="ko-KR" altLang="en-US" dirty="0"/>
              <a:t>부터 </a:t>
            </a:r>
            <a:r>
              <a:rPr lang="en-US" altLang="ko-KR" dirty="0"/>
              <a:t>8.0</a:t>
            </a:r>
            <a:r>
              <a:rPr lang="ko-KR" altLang="en-US" dirty="0"/>
              <a:t>에 이르기까지 </a:t>
            </a:r>
            <a:r>
              <a:rPr lang="en-US" altLang="ko-KR" dirty="0"/>
              <a:t>1</a:t>
            </a:r>
            <a:r>
              <a:rPr lang="ko-KR" altLang="en-US" dirty="0"/>
              <a:t>년에 최소 한 번 새로운 버전 발표 </a:t>
            </a:r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22" y="3409244"/>
            <a:ext cx="7272808" cy="327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프로젝트 구성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40768"/>
            <a:ext cx="88392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</a:t>
            </a:r>
            <a:r>
              <a:rPr lang="ko-KR" altLang="en-US" dirty="0" smtClean="0"/>
              <a:t>설치 형식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앱의 최종 설치 형식은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 err="1"/>
              <a:t>확장자를</a:t>
            </a:r>
            <a:r>
              <a:rPr lang="ko-KR" altLang="en-US" dirty="0"/>
              <a:t> 가진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smtClean="0"/>
              <a:t>내부적으로는 </a:t>
            </a:r>
            <a:r>
              <a:rPr lang="ko-KR" altLang="en-US" dirty="0"/>
              <a:t>표준 </a:t>
            </a:r>
            <a:r>
              <a:rPr lang="en-US" altLang="ko-KR" dirty="0"/>
              <a:t>zip </a:t>
            </a:r>
            <a:r>
              <a:rPr lang="ko-KR" altLang="en-US" dirty="0"/>
              <a:t>형식이다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‘app’</a:t>
            </a:r>
            <a:r>
              <a:rPr lang="ko-KR" altLang="en-US" dirty="0"/>
              <a:t>에서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dirty="0" smtClean="0"/>
              <a:t> </a:t>
            </a:r>
            <a:r>
              <a:rPr lang="en-US" altLang="ko-KR" dirty="0"/>
              <a:t>[Show in Explorer] </a:t>
            </a:r>
            <a:r>
              <a:rPr lang="ko-KR" altLang="en-US" dirty="0"/>
              <a:t>메뉴를 </a:t>
            </a:r>
            <a:r>
              <a:rPr lang="ko-KR" altLang="en-US" dirty="0" smtClean="0"/>
              <a:t>선택 ▶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프로젝트 폴더 열기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92896"/>
            <a:ext cx="6570315" cy="43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8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설치 형식</a:t>
            </a:r>
            <a:r>
              <a:rPr lang="en-US" altLang="ko-KR" dirty="0"/>
              <a:t>(.</a:t>
            </a:r>
            <a:r>
              <a:rPr lang="en-US" altLang="ko-KR" dirty="0" err="1"/>
              <a:t>apk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apk</a:t>
            </a:r>
            <a:r>
              <a:rPr lang="ko-KR" altLang="en-US" dirty="0"/>
              <a:t>는 </a:t>
            </a:r>
            <a:r>
              <a:rPr lang="ko-KR" altLang="en-US" dirty="0" err="1"/>
              <a:t>매니페스트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코드 </a:t>
            </a:r>
            <a:r>
              <a:rPr lang="en-US" altLang="ko-KR" dirty="0"/>
              <a:t>+ </a:t>
            </a:r>
            <a:r>
              <a:rPr lang="ko-KR" altLang="en-US" dirty="0"/>
              <a:t>리소스로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디지털 서명이 되어 있음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7" y="2348880"/>
            <a:ext cx="73818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8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설치 형식</a:t>
            </a:r>
            <a:r>
              <a:rPr lang="en-US" altLang="ko-KR" dirty="0"/>
              <a:t>(.</a:t>
            </a:r>
            <a:r>
              <a:rPr lang="en-US" altLang="ko-KR" dirty="0" err="1"/>
              <a:t>apk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앱</a:t>
            </a:r>
            <a:endParaRPr lang="en-US" altLang="ko-KR" dirty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언어로 작성하므로 자바 가상 머신 </a:t>
            </a:r>
            <a:r>
              <a:rPr lang="en-US" altLang="ko-KR" dirty="0"/>
              <a:t>JVM</a:t>
            </a:r>
            <a:r>
              <a:rPr lang="ko-KR" altLang="en-US" dirty="0"/>
              <a:t>이 있어야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안드로이드 </a:t>
            </a:r>
            <a:r>
              <a:rPr lang="ko-KR" altLang="en-US" dirty="0" smtClean="0"/>
              <a:t>시스템</a:t>
            </a:r>
            <a:endParaRPr lang="en-US" altLang="ko-KR" dirty="0"/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/>
              <a:t>JVM </a:t>
            </a:r>
            <a:r>
              <a:rPr lang="ko-KR" altLang="en-US" dirty="0"/>
              <a:t>대신 </a:t>
            </a:r>
            <a:r>
              <a:rPr lang="en-US" altLang="ko-KR" dirty="0" err="1"/>
              <a:t>Dalvik</a:t>
            </a:r>
            <a:r>
              <a:rPr lang="en-US" altLang="ko-KR" dirty="0"/>
              <a:t> (</a:t>
            </a:r>
            <a:r>
              <a:rPr lang="ko-KR" altLang="en-US" dirty="0"/>
              <a:t>안드로이드 </a:t>
            </a:r>
            <a:r>
              <a:rPr lang="en-US" altLang="ko-KR" dirty="0"/>
              <a:t>4.4 </a:t>
            </a:r>
            <a:r>
              <a:rPr lang="ko-KR" altLang="en-US" dirty="0"/>
              <a:t>이하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ART(</a:t>
            </a:r>
            <a:r>
              <a:rPr lang="ko-KR" altLang="en-US" dirty="0"/>
              <a:t>안드로이드 </a:t>
            </a:r>
            <a:r>
              <a:rPr lang="en-US" altLang="ko-KR" dirty="0"/>
              <a:t>5.0 </a:t>
            </a:r>
            <a:r>
              <a:rPr lang="ko-KR" altLang="en-US" dirty="0"/>
              <a:t>이상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3284984"/>
            <a:ext cx="72485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3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</a:t>
            </a:r>
            <a:r>
              <a:rPr lang="ko-KR" altLang="en-US" dirty="0" smtClean="0"/>
              <a:t>분석 </a:t>
            </a:r>
            <a:r>
              <a:rPr lang="ko-KR" altLang="en-US" dirty="0"/>
              <a:t>▶ </a:t>
            </a:r>
            <a:r>
              <a:rPr lang="ko-KR" altLang="en-US" dirty="0" smtClean="0"/>
              <a:t>앱 기능 추가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</a:t>
            </a:r>
            <a:r>
              <a:rPr lang="ko-KR" altLang="en-US" dirty="0" smtClean="0"/>
              <a:t>분석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" y="1712079"/>
            <a:ext cx="7928372" cy="490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5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코드 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 </a:t>
            </a:r>
            <a:r>
              <a:rPr lang="ko-KR" altLang="en-US" dirty="0"/>
              <a:t>앱의 </a:t>
            </a:r>
            <a:r>
              <a:rPr lang="ko-KR" altLang="en-US" dirty="0" err="1"/>
              <a:t>액티비티</a:t>
            </a:r>
            <a:r>
              <a:rPr lang="ko-KR" altLang="en-US" dirty="0"/>
              <a:t> 코드가 들어 있는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08" y="2132856"/>
            <a:ext cx="8000380" cy="37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7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레이아웃 파일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</a:t>
            </a:r>
            <a:r>
              <a:rPr lang="en-US" altLang="ko-KR" dirty="0" smtClean="0"/>
              <a:t>(layout) :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정의하는 </a:t>
            </a:r>
            <a:r>
              <a:rPr lang="en-US" altLang="ko-KR" dirty="0"/>
              <a:t>XML </a:t>
            </a:r>
            <a:r>
              <a:rPr lang="ko-KR" altLang="en-US" dirty="0"/>
              <a:t>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9371"/>
            <a:ext cx="5308023" cy="44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88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20" y="1184069"/>
            <a:ext cx="59340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78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21854"/>
            <a:ext cx="8293174" cy="52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3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539552" y="1767468"/>
            <a:ext cx="8208912" cy="482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“</a:t>
            </a:r>
            <a:r>
              <a:rPr kumimoji="0" lang="en-US" altLang="ko-KR" dirty="0"/>
              <a:t>Hello World!” </a:t>
            </a:r>
            <a:r>
              <a:rPr kumimoji="0" lang="ko-KR" altLang="en-US" dirty="0"/>
              <a:t>텍스트를 마우스로 클릭한 후 </a:t>
            </a:r>
            <a:r>
              <a:rPr kumimoji="0" lang="en-US" altLang="ko-KR" dirty="0" smtClean="0"/>
              <a:t>Delete </a:t>
            </a:r>
            <a:r>
              <a:rPr kumimoji="0" lang="ko-KR" altLang="en-US" dirty="0" smtClean="0"/>
              <a:t>키를 </a:t>
            </a:r>
            <a:r>
              <a:rPr kumimoji="0" lang="ko-KR" altLang="en-US" dirty="0"/>
              <a:t>눌러 </a:t>
            </a:r>
            <a:r>
              <a:rPr kumimoji="0" lang="ko-KR" altLang="en-US" dirty="0" smtClean="0"/>
              <a:t>삭제</a:t>
            </a:r>
            <a:endParaRPr kumimoji="0" lang="en-US" altLang="ko-KR" dirty="0" smtClean="0"/>
          </a:p>
          <a:p>
            <a:r>
              <a:rPr kumimoji="0" lang="en-US" altLang="ko-KR" dirty="0"/>
              <a:t>Design </a:t>
            </a:r>
            <a:r>
              <a:rPr kumimoji="0" lang="ko-KR" altLang="en-US" dirty="0"/>
              <a:t>탭의 좌측 화면에서 ‘</a:t>
            </a:r>
            <a:r>
              <a:rPr kumimoji="0" lang="en-US" altLang="ko-KR" dirty="0"/>
              <a:t>Button’</a:t>
            </a:r>
            <a:r>
              <a:rPr kumimoji="0" lang="ko-KR" altLang="en-US" dirty="0"/>
              <a:t>을 </a:t>
            </a:r>
            <a:r>
              <a:rPr kumimoji="0" lang="ko-KR" altLang="en-US" dirty="0" smtClean="0"/>
              <a:t>클릭 ▶ </a:t>
            </a:r>
            <a:r>
              <a:rPr kumimoji="0" lang="ko-KR" altLang="en-US" dirty="0" err="1" smtClean="0"/>
              <a:t>미리보기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화면의 좌측 상단에 드래그 </a:t>
            </a:r>
            <a:r>
              <a:rPr kumimoji="0" lang="en-US" altLang="ko-KR" dirty="0"/>
              <a:t>&amp; </a:t>
            </a:r>
            <a:r>
              <a:rPr kumimoji="0" lang="ko-KR" altLang="en-US" dirty="0"/>
              <a:t>드롭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68960"/>
            <a:ext cx="4320480" cy="3581836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7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버전 역사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3" y="1844824"/>
            <a:ext cx="6984577" cy="4238759"/>
          </a:xfrm>
        </p:spPr>
      </p:pic>
    </p:spTree>
    <p:extLst>
      <p:ext uri="{BB962C8B-B14F-4D97-AF65-F5344CB8AC3E}">
        <p14:creationId xmlns:p14="http://schemas.microsoft.com/office/powerpoint/2010/main" val="28909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67468"/>
            <a:ext cx="8208912" cy="4829884"/>
          </a:xfrm>
        </p:spPr>
        <p:txBody>
          <a:bodyPr/>
          <a:lstStyle/>
          <a:p>
            <a:r>
              <a:rPr lang="ko-KR" altLang="en-US" dirty="0" smtClean="0"/>
              <a:t>버튼을 </a:t>
            </a:r>
            <a:r>
              <a:rPr lang="ko-KR" altLang="en-US" dirty="0"/>
              <a:t>추가한 결과는 </a:t>
            </a:r>
            <a:r>
              <a:rPr lang="ko-KR" altLang="en-US" dirty="0" err="1"/>
              <a:t>미리보기</a:t>
            </a:r>
            <a:r>
              <a:rPr lang="ko-KR" altLang="en-US" dirty="0"/>
              <a:t> 화면에 곧바로 </a:t>
            </a:r>
            <a:r>
              <a:rPr lang="ko-KR" altLang="en-US" dirty="0" smtClean="0"/>
              <a:t>반영</a:t>
            </a:r>
            <a:endParaRPr lang="en-US" altLang="ko-KR" dirty="0" smtClean="0"/>
          </a:p>
          <a:p>
            <a:r>
              <a:rPr lang="en-US" altLang="ko-KR" dirty="0"/>
              <a:t>Text </a:t>
            </a:r>
            <a:r>
              <a:rPr lang="ko-KR" altLang="en-US" dirty="0"/>
              <a:t>탭에서도 </a:t>
            </a:r>
            <a:r>
              <a:rPr lang="ko-KR" altLang="en-US" dirty="0" smtClean="0"/>
              <a:t>확인 가능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786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80928"/>
            <a:ext cx="4211563" cy="35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1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67468"/>
            <a:ext cx="8208912" cy="4829884"/>
          </a:xfrm>
        </p:spPr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smtClean="0"/>
              <a:t>코드에서 사용할 준비하기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smtClean="0"/>
              <a:t>9</a:t>
            </a:r>
            <a:r>
              <a:rPr lang="ko-KR" altLang="en-US" dirty="0" smtClean="0"/>
              <a:t>행과 </a:t>
            </a:r>
            <a:r>
              <a:rPr lang="en-US" altLang="ko-KR" dirty="0"/>
              <a:t>16</a:t>
            </a:r>
            <a:r>
              <a:rPr lang="ko-KR" altLang="en-US" dirty="0"/>
              <a:t>행을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행은 </a:t>
            </a:r>
            <a:r>
              <a:rPr lang="en-US" altLang="ko-KR" dirty="0"/>
              <a:t>9</a:t>
            </a:r>
            <a:r>
              <a:rPr lang="ko-KR" altLang="en-US" dirty="0"/>
              <a:t>행을 입력하고 </a:t>
            </a:r>
            <a:r>
              <a:rPr lang="en-US" altLang="ko-KR" dirty="0" err="1"/>
              <a:t>Alt+Enter</a:t>
            </a:r>
            <a:r>
              <a:rPr lang="ko-KR" altLang="en-US" dirty="0"/>
              <a:t>를 누르면 자동으로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786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96952"/>
            <a:ext cx="5609034" cy="3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0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67468"/>
            <a:ext cx="8208912" cy="4829884"/>
          </a:xfrm>
        </p:spPr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/>
              <a:t>앱을 에뮬레이터나 디바이스에 </a:t>
            </a:r>
            <a:r>
              <a:rPr lang="ko-KR" altLang="en-US" dirty="0" smtClean="0"/>
              <a:t>설치해서 </a:t>
            </a:r>
            <a:r>
              <a:rPr lang="ko-KR" altLang="en-US" dirty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스튜디오의 </a:t>
            </a:r>
            <a:r>
              <a:rPr lang="en-US" altLang="ko-KR" dirty="0"/>
              <a:t>[Run]-[Run ‘app’] </a:t>
            </a:r>
            <a:r>
              <a:rPr lang="ko-KR" altLang="en-US" dirty="0"/>
              <a:t>메뉴를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786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2184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6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50956"/>
            <a:ext cx="8208912" cy="4846395"/>
          </a:xfrm>
        </p:spPr>
        <p:txBody>
          <a:bodyPr/>
          <a:lstStyle/>
          <a:p>
            <a:r>
              <a:rPr lang="ko-KR" altLang="en-US" dirty="0" smtClean="0"/>
              <a:t>버튼을 </a:t>
            </a:r>
            <a:r>
              <a:rPr lang="ko-KR" altLang="en-US" dirty="0" smtClean="0"/>
              <a:t>클릭하면 간단한 메시지를 출력하는 코드 </a:t>
            </a:r>
            <a:r>
              <a:rPr lang="ko-KR" altLang="en-US" dirty="0" smtClean="0"/>
              <a:t>작성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0728"/>
            <a:ext cx="9144001" cy="77022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27584" y="2204864"/>
            <a:ext cx="5256584" cy="4536622"/>
            <a:chOff x="626393" y="-472654"/>
            <a:chExt cx="8734450" cy="75381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93" y="-472654"/>
              <a:ext cx="8715375" cy="46958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6901"/>
            <a:stretch/>
          </p:blipFill>
          <p:spPr>
            <a:xfrm>
              <a:off x="664518" y="4077072"/>
              <a:ext cx="8696325" cy="2988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427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492896"/>
            <a:ext cx="8208963" cy="1847905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0728"/>
            <a:ext cx="9144001" cy="7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2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50956"/>
            <a:ext cx="8208912" cy="4846395"/>
          </a:xfrm>
        </p:spPr>
        <p:txBody>
          <a:bodyPr/>
          <a:lstStyle/>
          <a:p>
            <a:r>
              <a:rPr lang="ko-KR" altLang="en-US" dirty="0" smtClean="0"/>
              <a:t>간단한 </a:t>
            </a:r>
            <a:r>
              <a:rPr lang="ko-KR" altLang="en-US" dirty="0" smtClean="0"/>
              <a:t>메시지를 출력할 경우 </a:t>
            </a:r>
            <a:r>
              <a:rPr lang="en-US" altLang="ko-KR" dirty="0" smtClean="0"/>
              <a:t>Toast </a:t>
            </a:r>
            <a:r>
              <a:rPr lang="ko-KR" altLang="en-US" dirty="0" smtClean="0"/>
              <a:t>클래스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0728"/>
            <a:ext cx="9144001" cy="77022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7246" y="2204864"/>
            <a:ext cx="5044914" cy="4567979"/>
            <a:chOff x="238125" y="842962"/>
            <a:chExt cx="8667750" cy="77706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125" y="842962"/>
              <a:ext cx="8667750" cy="51720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218" t="7387"/>
            <a:stretch/>
          </p:blipFill>
          <p:spPr>
            <a:xfrm>
              <a:off x="323528" y="5905425"/>
              <a:ext cx="8544307" cy="270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5384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구조 분석 ▶ 앱 기능 추가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50956"/>
            <a:ext cx="8208912" cy="4846395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0728"/>
            <a:ext cx="9144001" cy="7702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91895"/>
            <a:ext cx="2376264" cy="40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9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안드로이드 스튜디오 기초 ▶ 화면 구성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772816"/>
            <a:ext cx="7344816" cy="4118734"/>
          </a:xfrm>
        </p:spPr>
      </p:pic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539552" y="1196752"/>
            <a:ext cx="820891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 smtClean="0"/>
              <a:t>안드로이드 스튜디오 화면의 </a:t>
            </a:r>
            <a:r>
              <a:rPr kumimoji="0" lang="ko-KR" altLang="en-US" sz="2000" dirty="0" smtClean="0"/>
              <a:t>요소</a:t>
            </a:r>
            <a:endParaRPr kumimoji="0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584155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안드로이드 스튜디오 기초 ▶ 툴 윈도우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자주 사용되는 툴 윈도우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7957517" cy="1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7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안드로이드 스튜디오 기초 </a:t>
            </a:r>
            <a:r>
              <a:rPr lang="ko-KR" altLang="en-US" dirty="0"/>
              <a:t>▶ </a:t>
            </a:r>
            <a:r>
              <a:rPr lang="ko-KR" altLang="en-US" dirty="0" smtClean="0"/>
              <a:t>설정 변경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ko-KR" altLang="en-US" dirty="0" smtClean="0"/>
              <a:t>접기</a:t>
            </a:r>
            <a:r>
              <a:rPr lang="en-US" altLang="ko-KR" dirty="0" smtClean="0"/>
              <a:t>(code folding) </a:t>
            </a:r>
            <a:r>
              <a:rPr lang="ko-KR" altLang="en-US" dirty="0" smtClean="0"/>
              <a:t>기능 해제</a:t>
            </a:r>
            <a:endParaRPr lang="en-US" altLang="ko-KR" dirty="0" smtClean="0"/>
          </a:p>
          <a:p>
            <a:pPr lvl="1"/>
            <a:r>
              <a:rPr lang="en-US" altLang="ko-KR" dirty="0"/>
              <a:t>[File]-[Settings…]-[Editor]-[General</a:t>
            </a:r>
            <a:r>
              <a:rPr lang="en-US" altLang="ko-KR" dirty="0" smtClean="0"/>
              <a:t>]-[</a:t>
            </a:r>
            <a:r>
              <a:rPr lang="en-US" altLang="ko-KR" dirty="0"/>
              <a:t>Code Folding]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최상위 </a:t>
            </a:r>
            <a:r>
              <a:rPr lang="ko-KR" altLang="en-US" dirty="0"/>
              <a:t>옵션을 제외하고 모두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2" y="2636912"/>
            <a:ext cx="67056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버전 역사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70424" y="1052736"/>
            <a:ext cx="6984776" cy="5608656"/>
            <a:chOff x="828703" y="1211984"/>
            <a:chExt cx="6294236" cy="4810476"/>
          </a:xfrm>
        </p:grpSpPr>
        <p:pic>
          <p:nvPicPr>
            <p:cNvPr id="5" name="내용 개체 틀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828703" y="1211984"/>
              <a:ext cx="6294236" cy="4313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404" y="5474652"/>
              <a:ext cx="6281535" cy="547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1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안드로이드 스튜디오 기초 ▶ 설정 변경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철자 체크 비활성화</a:t>
            </a:r>
            <a:endParaRPr lang="en-US" altLang="ko-KR" dirty="0" smtClean="0"/>
          </a:p>
          <a:p>
            <a:pPr lvl="1"/>
            <a:r>
              <a:rPr lang="en-US" altLang="ko-KR" dirty="0"/>
              <a:t>[File]-[Settings…]-[Editor]-[Inspections] </a:t>
            </a:r>
            <a:r>
              <a:rPr lang="ko-KR" altLang="en-US" dirty="0"/>
              <a:t>설정에서 </a:t>
            </a:r>
            <a:r>
              <a:rPr lang="en-US" altLang="ko-KR" dirty="0"/>
              <a:t>Spelling </a:t>
            </a:r>
            <a:r>
              <a:rPr lang="ko-KR" altLang="en-US" dirty="0"/>
              <a:t>옵션을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2" y="2149214"/>
            <a:ext cx="6705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3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안드로이드 스튜디오 기초 ▶ 설정 변경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자동 </a:t>
            </a:r>
            <a:r>
              <a:rPr lang="ko-KR" altLang="en-US" dirty="0" err="1" smtClean="0"/>
              <a:t>임포트</a:t>
            </a:r>
            <a:r>
              <a:rPr lang="ko-KR" altLang="en-US" dirty="0" smtClean="0"/>
              <a:t> 기능 활성화</a:t>
            </a:r>
            <a:endParaRPr lang="en-US" altLang="ko-KR" dirty="0" smtClean="0"/>
          </a:p>
          <a:p>
            <a:pPr lvl="1"/>
            <a:r>
              <a:rPr lang="ko-KR" altLang="en-US" dirty="0"/>
              <a:t>자바 코드 수정 시 불필요한 </a:t>
            </a:r>
            <a:r>
              <a:rPr lang="ko-KR" altLang="en-US" dirty="0" err="1"/>
              <a:t>임포트는</a:t>
            </a:r>
            <a:r>
              <a:rPr lang="ko-KR" altLang="en-US" dirty="0"/>
              <a:t> 자동으로 제거되고 새로운 </a:t>
            </a:r>
            <a:r>
              <a:rPr lang="ko-KR" altLang="en-US" dirty="0" smtClean="0"/>
              <a:t>자동으로 </a:t>
            </a:r>
            <a:r>
              <a:rPr lang="ko-KR" altLang="en-US" dirty="0" err="1"/>
              <a:t>임포트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File]-[Settings…]-[Editor]-[General]-[Auto Import] </a:t>
            </a:r>
            <a:r>
              <a:rPr lang="ko-KR" altLang="en-US" dirty="0"/>
              <a:t>설정을 모두 체크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09" y="2492896"/>
            <a:ext cx="67151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557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 smtClean="0"/>
              <a:t>기존 프로젝트 열기</a:t>
            </a:r>
            <a:endParaRPr kumimoji="0" lang="en-US" altLang="ko-KR" sz="2000" dirty="0" smtClean="0"/>
          </a:p>
          <a:p>
            <a:pPr lvl="1"/>
            <a:r>
              <a:rPr kumimoji="0" lang="ko-KR" altLang="en-US" sz="1600" dirty="0"/>
              <a:t>프로젝트가 열려 있지 </a:t>
            </a:r>
            <a:r>
              <a:rPr kumimoji="0" lang="ko-KR" altLang="en-US" sz="1600" dirty="0" smtClean="0"/>
              <a:t>상태에서 </a:t>
            </a:r>
            <a:r>
              <a:rPr kumimoji="0" lang="ko-KR" altLang="en-US" sz="1600" dirty="0"/>
              <a:t>기존 프로젝트를 </a:t>
            </a:r>
            <a:r>
              <a:rPr kumimoji="0" lang="ko-KR" altLang="en-US" sz="1600" dirty="0" smtClean="0"/>
              <a:t>열 경우</a:t>
            </a:r>
            <a:endParaRPr kumimoji="0" lang="en-US" altLang="ko-KR" sz="1600" dirty="0" smtClean="0"/>
          </a:p>
          <a:p>
            <a:pPr lvl="1"/>
            <a:r>
              <a:rPr kumimoji="0" lang="en-US" altLang="ko-KR" sz="1600" dirty="0"/>
              <a:t>[Open </a:t>
            </a:r>
            <a:r>
              <a:rPr kumimoji="0" lang="en-US" altLang="ko-KR" sz="1600" dirty="0" err="1" smtClean="0"/>
              <a:t>anexisting</a:t>
            </a:r>
            <a:r>
              <a:rPr kumimoji="0" lang="en-US" altLang="ko-KR" sz="1600" dirty="0" smtClean="0"/>
              <a:t> </a:t>
            </a:r>
            <a:r>
              <a:rPr kumimoji="0" lang="en-US" altLang="ko-KR" sz="1600" dirty="0"/>
              <a:t>Android Studio project] </a:t>
            </a:r>
            <a:r>
              <a:rPr kumimoji="0" lang="ko-KR" altLang="en-US" sz="1600" dirty="0"/>
              <a:t>메뉴를 </a:t>
            </a:r>
            <a:r>
              <a:rPr kumimoji="0" lang="ko-KR" altLang="en-US" sz="1600" dirty="0" smtClean="0"/>
              <a:t>선택</a:t>
            </a:r>
            <a:endParaRPr kumimoji="0" lang="en-US" altLang="ko-KR" sz="1600" dirty="0" smtClean="0"/>
          </a:p>
          <a:p>
            <a:pPr lvl="1"/>
            <a:r>
              <a:rPr kumimoji="0" lang="ko-KR" altLang="en-US" sz="1600" dirty="0"/>
              <a:t>‘</a:t>
            </a:r>
            <a:r>
              <a:rPr kumimoji="0" lang="en-US" altLang="ko-KR" sz="1600" dirty="0"/>
              <a:t>Open File or Project’ </a:t>
            </a:r>
            <a:r>
              <a:rPr kumimoji="0" lang="ko-KR" altLang="en-US" sz="1600" dirty="0" smtClean="0"/>
              <a:t>대화상자가 </a:t>
            </a:r>
            <a:r>
              <a:rPr kumimoji="0" lang="ko-KR" altLang="en-US" sz="1600" dirty="0"/>
              <a:t>열리면 프로젝트 폴더 경로를 찾아서 </a:t>
            </a:r>
            <a:r>
              <a:rPr kumimoji="0" lang="en-US" altLang="ko-KR" sz="1600" dirty="0"/>
              <a:t>[OK] </a:t>
            </a:r>
            <a:r>
              <a:rPr kumimoji="0" lang="ko-KR" altLang="en-US" sz="1600" dirty="0" smtClean="0"/>
              <a:t>버튼 </a:t>
            </a:r>
            <a:r>
              <a:rPr kumimoji="0" lang="ko-KR" altLang="en-US" sz="1600" dirty="0"/>
              <a:t>클릭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안드로이드 스튜디오 기초 ▶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12976"/>
            <a:ext cx="3934374" cy="2391109"/>
          </a:xfrm>
        </p:spPr>
      </p:pic>
    </p:spTree>
    <p:extLst>
      <p:ext uri="{BB962C8B-B14F-4D97-AF65-F5344CB8AC3E}">
        <p14:creationId xmlns:p14="http://schemas.microsoft.com/office/powerpoint/2010/main" val="2147117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안드로이드 스튜디오 기초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다른 프로젝트 추가 열기</a:t>
            </a:r>
            <a:endParaRPr lang="en-US" altLang="ko-KR" dirty="0" smtClean="0"/>
          </a:p>
          <a:p>
            <a:pPr lvl="1"/>
            <a:r>
              <a:rPr lang="ko-KR" altLang="en-US" dirty="0"/>
              <a:t>프로젝트가 열려 있는 상태에서 다른 프로젝트를 추가로 </a:t>
            </a:r>
            <a:r>
              <a:rPr lang="ko-KR" altLang="en-US" dirty="0" smtClean="0"/>
              <a:t>열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폴더를 찾아서 </a:t>
            </a:r>
            <a:r>
              <a:rPr lang="en-US" altLang="ko-KR" dirty="0"/>
              <a:t>[OK]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en-US" altLang="ko-KR" dirty="0"/>
              <a:t>[This Window</a:t>
            </a:r>
            <a:r>
              <a:rPr lang="en-US" altLang="ko-KR" dirty="0" smtClean="0"/>
              <a:t>]: </a:t>
            </a:r>
            <a:r>
              <a:rPr lang="ko-KR" altLang="en-US" dirty="0" smtClean="0"/>
              <a:t>현재 </a:t>
            </a:r>
            <a:r>
              <a:rPr lang="ko-KR" altLang="en-US" dirty="0"/>
              <a:t>프로젝트가 닫히면서 </a:t>
            </a:r>
            <a:r>
              <a:rPr lang="ko-KR" altLang="en-US" dirty="0" smtClean="0"/>
              <a:t>새로운 프로젝트로 대체</a:t>
            </a:r>
            <a:endParaRPr lang="en-US" altLang="ko-KR" dirty="0" smtClean="0"/>
          </a:p>
          <a:p>
            <a:pPr lvl="1"/>
            <a:r>
              <a:rPr lang="en-US" altLang="ko-KR" dirty="0"/>
              <a:t>[New Window</a:t>
            </a:r>
            <a:r>
              <a:rPr lang="en-US" altLang="ko-KR" dirty="0" smtClean="0"/>
              <a:t>]:</a:t>
            </a:r>
            <a:r>
              <a:rPr lang="ko-KR" altLang="en-US" dirty="0" smtClean="0"/>
              <a:t> 현재 </a:t>
            </a:r>
            <a:r>
              <a:rPr lang="ko-KR" altLang="en-US" dirty="0"/>
              <a:t>프로젝트와는 별도의 안드로이드 스튜디오 </a:t>
            </a:r>
            <a:r>
              <a:rPr lang="ko-KR" altLang="en-US" dirty="0" smtClean="0"/>
              <a:t>창이 실행되어 </a:t>
            </a:r>
            <a:r>
              <a:rPr lang="ko-KR" altLang="en-US" dirty="0"/>
              <a:t>새로운 </a:t>
            </a:r>
            <a:r>
              <a:rPr lang="ko-KR" altLang="en-US" dirty="0" smtClean="0"/>
              <a:t>프로젝트 열림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프로젝트 닫기</a:t>
            </a:r>
            <a:endParaRPr lang="en-US" altLang="ko-KR" dirty="0" smtClean="0"/>
          </a:p>
          <a:p>
            <a:pPr lvl="1"/>
            <a:r>
              <a:rPr lang="en-US" altLang="ko-KR" dirty="0"/>
              <a:t>[File]-[Close Project] </a:t>
            </a:r>
            <a:r>
              <a:rPr lang="ko-KR" altLang="en-US" dirty="0"/>
              <a:t>메뉴를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6482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56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버전 역사</a:t>
            </a:r>
          </a:p>
        </p:txBody>
      </p:sp>
      <p:pic>
        <p:nvPicPr>
          <p:cNvPr id="4" name="내용 개체 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3" y="1052736"/>
            <a:ext cx="5520139" cy="3341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3" y="4394209"/>
            <a:ext cx="5478438" cy="22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안드로이드란</a:t>
            </a:r>
            <a:r>
              <a:rPr lang="en-US" altLang="ko-KR" dirty="0"/>
              <a:t>? </a:t>
            </a:r>
            <a:r>
              <a:rPr lang="ko-KR" altLang="en-US" dirty="0"/>
              <a:t>▶ </a:t>
            </a:r>
            <a:r>
              <a:rPr lang="ko-KR" altLang="en-US" dirty="0" smtClean="0"/>
              <a:t>시스템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 smtClean="0"/>
              <a:t>안드로이드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</a:t>
            </a:r>
            <a:r>
              <a:rPr lang="en-US" altLang="ko-KR" dirty="0"/>
              <a:t>Linux</a:t>
            </a:r>
            <a:r>
              <a:rPr lang="ko-KR" altLang="en-US" dirty="0"/>
              <a:t>를 기반으로 여러 소프트웨어 계층으로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/>
              <a:t>크게 다섯 개의 계층으로 나눌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최상위 </a:t>
            </a:r>
            <a:r>
              <a:rPr lang="ko-KR" altLang="en-US" dirty="0" smtClean="0"/>
              <a:t>계층에 </a:t>
            </a:r>
            <a:r>
              <a:rPr lang="ko-KR" altLang="en-US" dirty="0"/>
              <a:t>자바</a:t>
            </a:r>
            <a:r>
              <a:rPr lang="en-US" altLang="ko-KR" dirty="0"/>
              <a:t>Java</a:t>
            </a:r>
            <a:r>
              <a:rPr lang="ko-KR" altLang="en-US" dirty="0"/>
              <a:t>로 </a:t>
            </a:r>
            <a:r>
              <a:rPr lang="ko-KR" altLang="en-US" dirty="0" smtClean="0"/>
              <a:t>개발된 응용 프로그램 위치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7419"/>
            <a:ext cx="4421731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9741</TotalTime>
  <Words>1427</Words>
  <Application>Microsoft Office PowerPoint</Application>
  <PresentationFormat>화면 슬라이드 쇼(4:3)</PresentationFormat>
  <Paragraphs>230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3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01. 앱 개발 시작</vt:lpstr>
      <vt:lpstr>PowerPoint 프레젠테이션</vt:lpstr>
      <vt:lpstr>PowerPoint 프레젠테이션</vt:lpstr>
      <vt:lpstr>01 안드로이드란? ▶ 버전 역사</vt:lpstr>
      <vt:lpstr>01 안드로이드란? ▶ 버전 역사</vt:lpstr>
      <vt:lpstr>01 안드로이드란? ▶ 버전 역사</vt:lpstr>
      <vt:lpstr>01 안드로이드란? ▶ 버전 역사</vt:lpstr>
      <vt:lpstr>01 안드로이드란? ▶ 시스템 구조</vt:lpstr>
      <vt:lpstr>01 안드로이드란? ▶ 시스템 구조</vt:lpstr>
      <vt:lpstr>01 안드로이드란? ▶ 앱 개발 절차</vt:lpstr>
      <vt:lpstr>01 안드로이드란? ▶ 앱 개발 절차</vt:lpstr>
      <vt:lpstr>01 안드로이드란? ▶ 앱 개발 절차</vt:lpstr>
      <vt:lpstr>02 개발 환경 설정</vt:lpstr>
      <vt:lpstr>02 개발 환경 설정 ▶ 안드로이드 스튜디오 설치</vt:lpstr>
      <vt:lpstr>02 개발 환경 설정 ▶ 안드로이드 스튜디오 설치</vt:lpstr>
      <vt:lpstr>02 개발 환경 설정 ▶ 안드로이드 스튜디오 설치</vt:lpstr>
      <vt:lpstr>02 개발 환경 설정 ▶ 안드로이드 스튜디오 설치</vt:lpstr>
      <vt:lpstr>02 개발 환경 설정 ▶ 안드로이드 SDK 설치   </vt:lpstr>
      <vt:lpstr>02 개발 환경 설정 ▶ 안드로이드 SDK 설치   </vt:lpstr>
      <vt:lpstr>02 개발 환경 설정 ▶ 안드로이드 SDK 설치   </vt:lpstr>
      <vt:lpstr>PowerPoint 프레젠테이션</vt:lpstr>
      <vt:lpstr>02 개발 환경 설정 ▶ 안드로이드 SDK 설치   </vt:lpstr>
      <vt:lpstr>02 개발 환경 설정 ▶ 안드로이드 SDK 설치   </vt:lpstr>
      <vt:lpstr>02 개발 환경 설정 ▶ 안드로이드 SDK 설치   </vt:lpstr>
      <vt:lpstr>02 개발 환경 설정 ▶ 안드로이드 SDK 설치   </vt:lpstr>
      <vt:lpstr>02 개발 환경 설정 ▶ 안드로이드 SDK 설치   </vt:lpstr>
      <vt:lpstr>02 개발 환경 설정 ▶ 안드로이드 SDK 설치   </vt:lpstr>
      <vt:lpstr>02 개발 환경 설정 ▶ 프로젝트 생성</vt:lpstr>
      <vt:lpstr>02 개발 환경 설정 ▶ 프로젝트 생성</vt:lpstr>
      <vt:lpstr>02 개발 환경 설정 ▶ 프로젝트 생성</vt:lpstr>
      <vt:lpstr>02 개발 환경 설정 ▶ 프로젝트 생성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02 개발 환경 설정 ▶ 앱 설치와 제거</vt:lpstr>
      <vt:lpstr>03 프로젝트 구조 분석 ▶ 프로젝트 구성</vt:lpstr>
      <vt:lpstr>03 프로젝트 구조 분석 ▶ 프로젝트 구성</vt:lpstr>
      <vt:lpstr>03 프로젝트 구조 분석 ▶ 프로젝트 구성</vt:lpstr>
      <vt:lpstr>03 프로젝트 구조 분석 ▶ 설치 형식(.apk)</vt:lpstr>
      <vt:lpstr>03 프로젝트 구조 분석 ▶ 설치 형식(.apk)</vt:lpstr>
      <vt:lpstr>03 프로젝트 구조 분석 ▶ 설치 형식(.apk)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03 프로젝트 구조 분석 ▶ 앱 기능 추가</vt:lpstr>
      <vt:lpstr>04 안드로이드 스튜디오 기초 ▶ 화면 구성</vt:lpstr>
      <vt:lpstr>04 안드로이드 스튜디오 기초 ▶ 툴 윈도우</vt:lpstr>
      <vt:lpstr>04 안드로이드 스튜디오 기초 ▶ 설정 변경</vt:lpstr>
      <vt:lpstr>04 안드로이드 스튜디오 기초 ▶ 설정 변경</vt:lpstr>
      <vt:lpstr>04 안드로이드 스튜디오 기초 ▶ 설정 변경</vt:lpstr>
      <vt:lpstr>04 안드로이드 스튜디오 기초 ▶ 프로젝트 관리</vt:lpstr>
      <vt:lpstr>04 안드로이드 스튜디오 기초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926</cp:revision>
  <dcterms:created xsi:type="dcterms:W3CDTF">2012-07-11T10:23:22Z</dcterms:created>
  <dcterms:modified xsi:type="dcterms:W3CDTF">2018-01-13T17:00:27Z</dcterms:modified>
</cp:coreProperties>
</file>